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sldIdLst>
    <p:sldId id="256" r:id="rId2"/>
    <p:sldId id="258" r:id="rId3"/>
    <p:sldId id="262" r:id="rId4"/>
    <p:sldId id="264" r:id="rId5"/>
    <p:sldId id="273" r:id="rId6"/>
    <p:sldId id="265" r:id="rId7"/>
    <p:sldId id="269" r:id="rId8"/>
    <p:sldId id="270" r:id="rId9"/>
    <p:sldId id="271" r:id="rId10"/>
    <p:sldId id="274" r:id="rId11"/>
    <p:sldId id="275" r:id="rId12"/>
    <p:sldId id="276" r:id="rId13"/>
    <p:sldId id="277" r:id="rId14"/>
    <p:sldId id="278" r:id="rId15"/>
    <p:sldId id="279" r:id="rId16"/>
    <p:sldId id="285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288" r:id="rId25"/>
    <p:sldId id="289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401EB9-4F05-214E-8810-D05AD2B333A0}" v="22" dt="2020-04-21T23:54:34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Galan Vaquerizo" userId="fca4eb151573bc03" providerId="LiveId" clId="{7B401EB9-4F05-214E-8810-D05AD2B333A0}"/>
    <pc:docChg chg="undo custSel addSld modSld">
      <pc:chgData name="Victor Galan Vaquerizo" userId="fca4eb151573bc03" providerId="LiveId" clId="{7B401EB9-4F05-214E-8810-D05AD2B333A0}" dt="2020-04-21T23:55:07.924" v="224" actId="1076"/>
      <pc:docMkLst>
        <pc:docMk/>
      </pc:docMkLst>
      <pc:sldChg chg="addSp delSp modSp">
        <pc:chgData name="Victor Galan Vaquerizo" userId="fca4eb151573bc03" providerId="LiveId" clId="{7B401EB9-4F05-214E-8810-D05AD2B333A0}" dt="2020-04-21T23:49:10.005" v="128" actId="478"/>
        <pc:sldMkLst>
          <pc:docMk/>
          <pc:sldMk cId="816022083" sldId="286"/>
        </pc:sldMkLst>
        <pc:spChg chg="mod">
          <ac:chgData name="Victor Galan Vaquerizo" userId="fca4eb151573bc03" providerId="LiveId" clId="{7B401EB9-4F05-214E-8810-D05AD2B333A0}" dt="2020-04-21T23:35:34.306" v="11" actId="20577"/>
          <ac:spMkLst>
            <pc:docMk/>
            <pc:sldMk cId="816022083" sldId="286"/>
            <ac:spMk id="13" creationId="{A5A91386-0C61-CF47-AF48-F7CB32F6D7B6}"/>
          </ac:spMkLst>
        </pc:spChg>
        <pc:spChg chg="mod">
          <ac:chgData name="Victor Galan Vaquerizo" userId="fca4eb151573bc03" providerId="LiveId" clId="{7B401EB9-4F05-214E-8810-D05AD2B333A0}" dt="2020-04-21T23:36:54.966" v="42" actId="20577"/>
          <ac:spMkLst>
            <pc:docMk/>
            <pc:sldMk cId="816022083" sldId="286"/>
            <ac:spMk id="14" creationId="{2150BD75-FDE0-134D-B371-5D96C6FA7A6C}"/>
          </ac:spMkLst>
        </pc:spChg>
        <pc:spChg chg="mod">
          <ac:chgData name="Victor Galan Vaquerizo" userId="fca4eb151573bc03" providerId="LiveId" clId="{7B401EB9-4F05-214E-8810-D05AD2B333A0}" dt="2020-04-21T23:38:51.195" v="66" actId="20577"/>
          <ac:spMkLst>
            <pc:docMk/>
            <pc:sldMk cId="816022083" sldId="286"/>
            <ac:spMk id="15" creationId="{B2CB97E6-CCC3-7D49-9D0B-898F7C3D9506}"/>
          </ac:spMkLst>
        </pc:spChg>
        <pc:spChg chg="add mod">
          <ac:chgData name="Victor Galan Vaquerizo" userId="fca4eb151573bc03" providerId="LiveId" clId="{7B401EB9-4F05-214E-8810-D05AD2B333A0}" dt="2020-04-21T23:48:53.093" v="126" actId="167"/>
          <ac:spMkLst>
            <pc:docMk/>
            <pc:sldMk cId="816022083" sldId="286"/>
            <ac:spMk id="22" creationId="{A10C8723-5199-3F44-BEA1-6A7C792791BB}"/>
          </ac:spMkLst>
        </pc:spChg>
        <pc:spChg chg="del">
          <ac:chgData name="Victor Galan Vaquerizo" userId="fca4eb151573bc03" providerId="LiveId" clId="{7B401EB9-4F05-214E-8810-D05AD2B333A0}" dt="2020-04-21T23:49:10.005" v="128" actId="478"/>
          <ac:spMkLst>
            <pc:docMk/>
            <pc:sldMk cId="816022083" sldId="286"/>
            <ac:spMk id="24" creationId="{04D1227F-BEA1-C64A-B628-66BA4D399A73}"/>
          </ac:spMkLst>
        </pc:spChg>
        <pc:spChg chg="add mod">
          <ac:chgData name="Victor Galan Vaquerizo" userId="fca4eb151573bc03" providerId="LiveId" clId="{7B401EB9-4F05-214E-8810-D05AD2B333A0}" dt="2020-04-21T23:48:58.943" v="127" actId="167"/>
          <ac:spMkLst>
            <pc:docMk/>
            <pc:sldMk cId="816022083" sldId="286"/>
            <ac:spMk id="25" creationId="{50226241-CDE6-3C40-8C50-D1BF22DF194D}"/>
          </ac:spMkLst>
        </pc:spChg>
        <pc:picChg chg="add mod">
          <ac:chgData name="Victor Galan Vaquerizo" userId="fca4eb151573bc03" providerId="LiveId" clId="{7B401EB9-4F05-214E-8810-D05AD2B333A0}" dt="2020-04-21T23:36:32.656" v="18" actId="1076"/>
          <ac:picMkLst>
            <pc:docMk/>
            <pc:sldMk cId="816022083" sldId="286"/>
            <ac:picMk id="2" creationId="{F1FED0C8-6414-0D48-A8F7-3D01637B4E38}"/>
          </ac:picMkLst>
        </pc:picChg>
        <pc:picChg chg="add del mod">
          <ac:chgData name="Victor Galan Vaquerizo" userId="fca4eb151573bc03" providerId="LiveId" clId="{7B401EB9-4F05-214E-8810-D05AD2B333A0}" dt="2020-04-21T23:37:44.131" v="45" actId="478"/>
          <ac:picMkLst>
            <pc:docMk/>
            <pc:sldMk cId="816022083" sldId="286"/>
            <ac:picMk id="3" creationId="{32818AC0-98D5-8241-B8ED-2092CD8E92FA}"/>
          </ac:picMkLst>
        </pc:picChg>
        <pc:picChg chg="add mod">
          <ac:chgData name="Victor Galan Vaquerizo" userId="fca4eb151573bc03" providerId="LiveId" clId="{7B401EB9-4F05-214E-8810-D05AD2B333A0}" dt="2020-04-21T23:37:47.146" v="47" actId="1076"/>
          <ac:picMkLst>
            <pc:docMk/>
            <pc:sldMk cId="816022083" sldId="286"/>
            <ac:picMk id="4" creationId="{D45CBB81-D3E1-A24B-9CAA-8D9064324263}"/>
          </ac:picMkLst>
        </pc:picChg>
        <pc:picChg chg="add mod">
          <ac:chgData name="Victor Galan Vaquerizo" userId="fca4eb151573bc03" providerId="LiveId" clId="{7B401EB9-4F05-214E-8810-D05AD2B333A0}" dt="2020-04-21T23:38:15.313" v="50" actId="14100"/>
          <ac:picMkLst>
            <pc:docMk/>
            <pc:sldMk cId="816022083" sldId="286"/>
            <ac:picMk id="6" creationId="{A6812FBF-7A3B-924A-9DAD-DE096A21E5E6}"/>
          </ac:picMkLst>
        </pc:picChg>
        <pc:picChg chg="add mod">
          <ac:chgData name="Victor Galan Vaquerizo" userId="fca4eb151573bc03" providerId="LiveId" clId="{7B401EB9-4F05-214E-8810-D05AD2B333A0}" dt="2020-04-21T23:38:59.716" v="70" actId="14100"/>
          <ac:picMkLst>
            <pc:docMk/>
            <pc:sldMk cId="816022083" sldId="286"/>
            <ac:picMk id="7" creationId="{1EAB1F11-EA05-6A48-891A-21312D35A9AE}"/>
          </ac:picMkLst>
        </pc:picChg>
        <pc:picChg chg="add mod">
          <ac:chgData name="Victor Galan Vaquerizo" userId="fca4eb151573bc03" providerId="LiveId" clId="{7B401EB9-4F05-214E-8810-D05AD2B333A0}" dt="2020-04-21T23:44:23.421" v="106" actId="14100"/>
          <ac:picMkLst>
            <pc:docMk/>
            <pc:sldMk cId="816022083" sldId="286"/>
            <ac:picMk id="8" creationId="{6FB49097-461E-E442-ADBE-5461C80FED00}"/>
          </ac:picMkLst>
        </pc:picChg>
        <pc:picChg chg="add del">
          <ac:chgData name="Victor Galan Vaquerizo" userId="fca4eb151573bc03" providerId="LiveId" clId="{7B401EB9-4F05-214E-8810-D05AD2B333A0}" dt="2020-04-21T23:41:45.965" v="94" actId="478"/>
          <ac:picMkLst>
            <pc:docMk/>
            <pc:sldMk cId="816022083" sldId="286"/>
            <ac:picMk id="9" creationId="{57640BF2-B2DB-EE46-A0F1-7B1D86064A9E}"/>
          </ac:picMkLst>
        </pc:picChg>
        <pc:picChg chg="add mod">
          <ac:chgData name="Victor Galan Vaquerizo" userId="fca4eb151573bc03" providerId="LiveId" clId="{7B401EB9-4F05-214E-8810-D05AD2B333A0}" dt="2020-04-21T23:41:59.492" v="99" actId="1076"/>
          <ac:picMkLst>
            <pc:docMk/>
            <pc:sldMk cId="816022083" sldId="286"/>
            <ac:picMk id="10" creationId="{743DDCB2-030A-8C46-A2B7-8A0CBC611ECB}"/>
          </ac:picMkLst>
        </pc:picChg>
        <pc:picChg chg="add mod">
          <ac:chgData name="Victor Galan Vaquerizo" userId="fca4eb151573bc03" providerId="LiveId" clId="{7B401EB9-4F05-214E-8810-D05AD2B333A0}" dt="2020-04-21T23:47:26.425" v="123" actId="1076"/>
          <ac:picMkLst>
            <pc:docMk/>
            <pc:sldMk cId="816022083" sldId="286"/>
            <ac:picMk id="11" creationId="{17CF09D6-87C3-1B4D-B4ED-A7A7E1AA010F}"/>
          </ac:picMkLst>
        </pc:picChg>
        <pc:picChg chg="add mod">
          <ac:chgData name="Victor Galan Vaquerizo" userId="fca4eb151573bc03" providerId="LiveId" clId="{7B401EB9-4F05-214E-8810-D05AD2B333A0}" dt="2020-04-21T23:47:23.350" v="122" actId="1076"/>
          <ac:picMkLst>
            <pc:docMk/>
            <pc:sldMk cId="816022083" sldId="286"/>
            <ac:picMk id="23" creationId="{6796E726-A5C2-8E41-AF60-FB92EC5FE53A}"/>
          </ac:picMkLst>
        </pc:picChg>
        <pc:picChg chg="add mod">
          <ac:chgData name="Victor Galan Vaquerizo" userId="fca4eb151573bc03" providerId="LiveId" clId="{7B401EB9-4F05-214E-8810-D05AD2B333A0}" dt="2020-04-21T23:48:46.387" v="125" actId="1076"/>
          <ac:picMkLst>
            <pc:docMk/>
            <pc:sldMk cId="816022083" sldId="286"/>
            <ac:picMk id="26" creationId="{D0E04420-9C36-DB4E-806E-FFFCD7201F35}"/>
          </ac:picMkLst>
        </pc:picChg>
      </pc:sldChg>
      <pc:sldChg chg="addSp delSp modSp add">
        <pc:chgData name="Victor Galan Vaquerizo" userId="fca4eb151573bc03" providerId="LiveId" clId="{7B401EB9-4F05-214E-8810-D05AD2B333A0}" dt="2020-04-21T23:53:25.909" v="209" actId="20577"/>
        <pc:sldMkLst>
          <pc:docMk/>
          <pc:sldMk cId="727197454" sldId="287"/>
        </pc:sldMkLst>
        <pc:spChg chg="mod">
          <ac:chgData name="Victor Galan Vaquerizo" userId="fca4eb151573bc03" providerId="LiveId" clId="{7B401EB9-4F05-214E-8810-D05AD2B333A0}" dt="2020-04-21T23:50:16.346" v="158" actId="20577"/>
          <ac:spMkLst>
            <pc:docMk/>
            <pc:sldMk cId="727197454" sldId="287"/>
            <ac:spMk id="13" creationId="{A5A91386-0C61-CF47-AF48-F7CB32F6D7B6}"/>
          </ac:spMkLst>
        </pc:spChg>
        <pc:spChg chg="del">
          <ac:chgData name="Victor Galan Vaquerizo" userId="fca4eb151573bc03" providerId="LiveId" clId="{7B401EB9-4F05-214E-8810-D05AD2B333A0}" dt="2020-04-21T23:50:25.769" v="159" actId="478"/>
          <ac:spMkLst>
            <pc:docMk/>
            <pc:sldMk cId="727197454" sldId="287"/>
            <ac:spMk id="14" creationId="{2150BD75-FDE0-134D-B371-5D96C6FA7A6C}"/>
          </ac:spMkLst>
        </pc:spChg>
        <pc:spChg chg="del">
          <ac:chgData name="Victor Galan Vaquerizo" userId="fca4eb151573bc03" providerId="LiveId" clId="{7B401EB9-4F05-214E-8810-D05AD2B333A0}" dt="2020-04-21T23:50:27.164" v="160" actId="478"/>
          <ac:spMkLst>
            <pc:docMk/>
            <pc:sldMk cId="727197454" sldId="287"/>
            <ac:spMk id="15" creationId="{B2CB97E6-CCC3-7D49-9D0B-898F7C3D9506}"/>
          </ac:spMkLst>
        </pc:spChg>
        <pc:spChg chg="del">
          <ac:chgData name="Victor Galan Vaquerizo" userId="fca4eb151573bc03" providerId="LiveId" clId="{7B401EB9-4F05-214E-8810-D05AD2B333A0}" dt="2020-04-21T23:50:42.722" v="164" actId="478"/>
          <ac:spMkLst>
            <pc:docMk/>
            <pc:sldMk cId="727197454" sldId="287"/>
            <ac:spMk id="22" creationId="{A10C8723-5199-3F44-BEA1-6A7C792791BB}"/>
          </ac:spMkLst>
        </pc:spChg>
        <pc:spChg chg="add mod">
          <ac:chgData name="Victor Galan Vaquerizo" userId="fca4eb151573bc03" providerId="LiveId" clId="{7B401EB9-4F05-214E-8810-D05AD2B333A0}" dt="2020-04-21T23:53:25.909" v="209" actId="20577"/>
          <ac:spMkLst>
            <pc:docMk/>
            <pc:sldMk cId="727197454" sldId="287"/>
            <ac:spMk id="24" creationId="{A3D56FFA-E5D0-2D41-AFB1-C7A0D9D6E59D}"/>
          </ac:spMkLst>
        </pc:spChg>
        <pc:spChg chg="del">
          <ac:chgData name="Victor Galan Vaquerizo" userId="fca4eb151573bc03" providerId="LiveId" clId="{7B401EB9-4F05-214E-8810-D05AD2B333A0}" dt="2020-04-21T23:50:44.628" v="165" actId="478"/>
          <ac:spMkLst>
            <pc:docMk/>
            <pc:sldMk cId="727197454" sldId="287"/>
            <ac:spMk id="25" creationId="{50226241-CDE6-3C40-8C50-D1BF22DF194D}"/>
          </ac:spMkLst>
        </pc:spChg>
        <pc:spChg chg="add mod">
          <ac:chgData name="Victor Galan Vaquerizo" userId="fca4eb151573bc03" providerId="LiveId" clId="{7B401EB9-4F05-214E-8810-D05AD2B333A0}" dt="2020-04-21T23:53:16.060" v="205" actId="20577"/>
          <ac:spMkLst>
            <pc:docMk/>
            <pc:sldMk cId="727197454" sldId="287"/>
            <ac:spMk id="27" creationId="{4E2B7CA8-D056-8F48-8773-A597F41DDA4C}"/>
          </ac:spMkLst>
        </pc:spChg>
        <pc:picChg chg="del">
          <ac:chgData name="Victor Galan Vaquerizo" userId="fca4eb151573bc03" providerId="LiveId" clId="{7B401EB9-4F05-214E-8810-D05AD2B333A0}" dt="2020-04-21T23:49:59.633" v="140" actId="478"/>
          <ac:picMkLst>
            <pc:docMk/>
            <pc:sldMk cId="727197454" sldId="287"/>
            <ac:picMk id="2" creationId="{F1FED0C8-6414-0D48-A8F7-3D01637B4E38}"/>
          </ac:picMkLst>
        </pc:picChg>
        <pc:picChg chg="add mod">
          <ac:chgData name="Victor Galan Vaquerizo" userId="fca4eb151573bc03" providerId="LiveId" clId="{7B401EB9-4F05-214E-8810-D05AD2B333A0}" dt="2020-04-21T23:53:21.299" v="208" actId="14100"/>
          <ac:picMkLst>
            <pc:docMk/>
            <pc:sldMk cId="727197454" sldId="287"/>
            <ac:picMk id="3" creationId="{B8BD57C8-6A57-BF45-BDB2-7E64E37CD135}"/>
          </ac:picMkLst>
        </pc:picChg>
        <pc:picChg chg="del">
          <ac:chgData name="Victor Galan Vaquerizo" userId="fca4eb151573bc03" providerId="LiveId" clId="{7B401EB9-4F05-214E-8810-D05AD2B333A0}" dt="2020-04-21T23:50:00.531" v="141" actId="478"/>
          <ac:picMkLst>
            <pc:docMk/>
            <pc:sldMk cId="727197454" sldId="287"/>
            <ac:picMk id="4" creationId="{D45CBB81-D3E1-A24B-9CAA-8D9064324263}"/>
          </ac:picMkLst>
        </pc:picChg>
        <pc:picChg chg="add del mod">
          <ac:chgData name="Victor Galan Vaquerizo" userId="fca4eb151573bc03" providerId="LiveId" clId="{7B401EB9-4F05-214E-8810-D05AD2B333A0}" dt="2020-04-21T23:50:39.900" v="163" actId="167"/>
          <ac:picMkLst>
            <pc:docMk/>
            <pc:sldMk cId="727197454" sldId="287"/>
            <ac:picMk id="5" creationId="{F1242A42-A006-3647-8C85-1535559640DC}"/>
          </ac:picMkLst>
        </pc:picChg>
        <pc:picChg chg="del">
          <ac:chgData name="Victor Galan Vaquerizo" userId="fca4eb151573bc03" providerId="LiveId" clId="{7B401EB9-4F05-214E-8810-D05AD2B333A0}" dt="2020-04-21T23:50:01.145" v="142" actId="478"/>
          <ac:picMkLst>
            <pc:docMk/>
            <pc:sldMk cId="727197454" sldId="287"/>
            <ac:picMk id="6" creationId="{A6812FBF-7A3B-924A-9DAD-DE096A21E5E6}"/>
          </ac:picMkLst>
        </pc:picChg>
        <pc:picChg chg="del">
          <ac:chgData name="Victor Galan Vaquerizo" userId="fca4eb151573bc03" providerId="LiveId" clId="{7B401EB9-4F05-214E-8810-D05AD2B333A0}" dt="2020-04-21T23:50:01.810" v="143" actId="478"/>
          <ac:picMkLst>
            <pc:docMk/>
            <pc:sldMk cId="727197454" sldId="287"/>
            <ac:picMk id="7" creationId="{1EAB1F11-EA05-6A48-891A-21312D35A9AE}"/>
          </ac:picMkLst>
        </pc:picChg>
        <pc:picChg chg="del">
          <ac:chgData name="Victor Galan Vaquerizo" userId="fca4eb151573bc03" providerId="LiveId" clId="{7B401EB9-4F05-214E-8810-D05AD2B333A0}" dt="2020-04-21T23:50:03.357" v="145" actId="478"/>
          <ac:picMkLst>
            <pc:docMk/>
            <pc:sldMk cId="727197454" sldId="287"/>
            <ac:picMk id="8" creationId="{6FB49097-461E-E442-ADBE-5461C80FED00}"/>
          </ac:picMkLst>
        </pc:picChg>
        <pc:picChg chg="del">
          <ac:chgData name="Victor Galan Vaquerizo" userId="fca4eb151573bc03" providerId="LiveId" clId="{7B401EB9-4F05-214E-8810-D05AD2B333A0}" dt="2020-04-21T23:50:02.422" v="144" actId="478"/>
          <ac:picMkLst>
            <pc:docMk/>
            <pc:sldMk cId="727197454" sldId="287"/>
            <ac:picMk id="10" creationId="{743DDCB2-030A-8C46-A2B7-8A0CBC611ECB}"/>
          </ac:picMkLst>
        </pc:picChg>
        <pc:picChg chg="mod">
          <ac:chgData name="Victor Galan Vaquerizo" userId="fca4eb151573bc03" providerId="LiveId" clId="{7B401EB9-4F05-214E-8810-D05AD2B333A0}" dt="2020-04-21T23:51:05.012" v="175" actId="1076"/>
          <ac:picMkLst>
            <pc:docMk/>
            <pc:sldMk cId="727197454" sldId="287"/>
            <ac:picMk id="11" creationId="{17CF09D6-87C3-1B4D-B4ED-A7A7E1AA010F}"/>
          </ac:picMkLst>
        </pc:picChg>
        <pc:picChg chg="del">
          <ac:chgData name="Victor Galan Vaquerizo" userId="fca4eb151573bc03" providerId="LiveId" clId="{7B401EB9-4F05-214E-8810-D05AD2B333A0}" dt="2020-04-21T23:50:04.793" v="147" actId="478"/>
          <ac:picMkLst>
            <pc:docMk/>
            <pc:sldMk cId="727197454" sldId="287"/>
            <ac:picMk id="23" creationId="{6796E726-A5C2-8E41-AF60-FB92EC5FE53A}"/>
          </ac:picMkLst>
        </pc:picChg>
        <pc:picChg chg="del">
          <ac:chgData name="Victor Galan Vaquerizo" userId="fca4eb151573bc03" providerId="LiveId" clId="{7B401EB9-4F05-214E-8810-D05AD2B333A0}" dt="2020-04-21T23:50:04.171" v="146" actId="478"/>
          <ac:picMkLst>
            <pc:docMk/>
            <pc:sldMk cId="727197454" sldId="287"/>
            <ac:picMk id="26" creationId="{D0E04420-9C36-DB4E-806E-FFFCD7201F35}"/>
          </ac:picMkLst>
        </pc:picChg>
      </pc:sldChg>
      <pc:sldChg chg="delSp modSp add">
        <pc:chgData name="Victor Galan Vaquerizo" userId="fca4eb151573bc03" providerId="LiveId" clId="{7B401EB9-4F05-214E-8810-D05AD2B333A0}" dt="2020-04-21T23:55:07.924" v="224" actId="1076"/>
        <pc:sldMkLst>
          <pc:docMk/>
          <pc:sldMk cId="1169141589" sldId="288"/>
        </pc:sldMkLst>
        <pc:spChg chg="mod">
          <ac:chgData name="Victor Galan Vaquerizo" userId="fca4eb151573bc03" providerId="LiveId" clId="{7B401EB9-4F05-214E-8810-D05AD2B333A0}" dt="2020-04-21T23:54:50.677" v="220" actId="1076"/>
          <ac:spMkLst>
            <pc:docMk/>
            <pc:sldMk cId="1169141589" sldId="288"/>
            <ac:spMk id="13" creationId="{A5A91386-0C61-CF47-AF48-F7CB32F6D7B6}"/>
          </ac:spMkLst>
        </pc:spChg>
        <pc:spChg chg="mod">
          <ac:chgData name="Victor Galan Vaquerizo" userId="fca4eb151573bc03" providerId="LiveId" clId="{7B401EB9-4F05-214E-8810-D05AD2B333A0}" dt="2020-04-21T23:55:07.924" v="224" actId="1076"/>
          <ac:spMkLst>
            <pc:docMk/>
            <pc:sldMk cId="1169141589" sldId="288"/>
            <ac:spMk id="18" creationId="{07E3092A-0F82-6446-A4EE-54E50A59758A}"/>
          </ac:spMkLst>
        </pc:spChg>
        <pc:spChg chg="del">
          <ac:chgData name="Victor Galan Vaquerizo" userId="fca4eb151573bc03" providerId="LiveId" clId="{7B401EB9-4F05-214E-8810-D05AD2B333A0}" dt="2020-04-21T23:54:28.790" v="213" actId="478"/>
          <ac:spMkLst>
            <pc:docMk/>
            <pc:sldMk cId="1169141589" sldId="288"/>
            <ac:spMk id="24" creationId="{A3D56FFA-E5D0-2D41-AFB1-C7A0D9D6E59D}"/>
          </ac:spMkLst>
        </pc:spChg>
        <pc:spChg chg="del">
          <ac:chgData name="Victor Galan Vaquerizo" userId="fca4eb151573bc03" providerId="LiveId" clId="{7B401EB9-4F05-214E-8810-D05AD2B333A0}" dt="2020-04-21T23:54:27.519" v="212" actId="478"/>
          <ac:spMkLst>
            <pc:docMk/>
            <pc:sldMk cId="1169141589" sldId="288"/>
            <ac:spMk id="27" creationId="{4E2B7CA8-D056-8F48-8773-A597F41DDA4C}"/>
          </ac:spMkLst>
        </pc:spChg>
        <pc:picChg chg="del">
          <ac:chgData name="Victor Galan Vaquerizo" userId="fca4eb151573bc03" providerId="LiveId" clId="{7B401EB9-4F05-214E-8810-D05AD2B333A0}" dt="2020-04-21T23:54:26.132" v="211" actId="478"/>
          <ac:picMkLst>
            <pc:docMk/>
            <pc:sldMk cId="1169141589" sldId="288"/>
            <ac:picMk id="3" creationId="{B8BD57C8-6A57-BF45-BDB2-7E64E37CD135}"/>
          </ac:picMkLst>
        </pc:picChg>
        <pc:picChg chg="mod">
          <ac:chgData name="Victor Galan Vaquerizo" userId="fca4eb151573bc03" providerId="LiveId" clId="{7B401EB9-4F05-214E-8810-D05AD2B333A0}" dt="2020-04-21T23:54:59.596" v="223" actId="1076"/>
          <ac:picMkLst>
            <pc:docMk/>
            <pc:sldMk cId="1169141589" sldId="288"/>
            <ac:picMk id="5" creationId="{F1242A42-A006-3647-8C85-1535559640DC}"/>
          </ac:picMkLst>
        </pc:picChg>
        <pc:picChg chg="del">
          <ac:chgData name="Victor Galan Vaquerizo" userId="fca4eb151573bc03" providerId="LiveId" clId="{7B401EB9-4F05-214E-8810-D05AD2B333A0}" dt="2020-04-21T23:54:29.822" v="214" actId="478"/>
          <ac:picMkLst>
            <pc:docMk/>
            <pc:sldMk cId="1169141589" sldId="288"/>
            <ac:picMk id="11" creationId="{17CF09D6-87C3-1B4D-B4ED-A7A7E1AA010F}"/>
          </ac:picMkLst>
        </pc:picChg>
        <pc:cxnChg chg="mod">
          <ac:chgData name="Victor Galan Vaquerizo" userId="fca4eb151573bc03" providerId="LiveId" clId="{7B401EB9-4F05-214E-8810-D05AD2B333A0}" dt="2020-04-21T23:54:55.929" v="221" actId="1076"/>
          <ac:cxnSpMkLst>
            <pc:docMk/>
            <pc:sldMk cId="1169141589" sldId="288"/>
            <ac:cxnSpMk id="17" creationId="{10D476B7-AFC9-B547-8740-227D248C8369}"/>
          </ac:cxnSpMkLst>
        </pc:cxnChg>
        <pc:cxnChg chg="mod">
          <ac:chgData name="Victor Galan Vaquerizo" userId="fca4eb151573bc03" providerId="LiveId" clId="{7B401EB9-4F05-214E-8810-D05AD2B333A0}" dt="2020-04-21T23:55:07.924" v="224" actId="1076"/>
          <ac:cxnSpMkLst>
            <pc:docMk/>
            <pc:sldMk cId="1169141589" sldId="288"/>
            <ac:cxnSpMk id="19" creationId="{D251C0B1-8ED2-FE4D-B83D-D387E29F8DCD}"/>
          </ac:cxnSpMkLst>
        </pc:cxnChg>
        <pc:cxnChg chg="mod">
          <ac:chgData name="Victor Galan Vaquerizo" userId="fca4eb151573bc03" providerId="LiveId" clId="{7B401EB9-4F05-214E-8810-D05AD2B333A0}" dt="2020-04-21T23:55:07.924" v="224" actId="1076"/>
          <ac:cxnSpMkLst>
            <pc:docMk/>
            <pc:sldMk cId="1169141589" sldId="288"/>
            <ac:cxnSpMk id="20" creationId="{6E13847A-1414-D049-B76C-BE5025CB3CD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9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2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58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5898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32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90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04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00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5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5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89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8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6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10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2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3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7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81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78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77" r:id="rId11"/>
    <p:sldLayoutId id="2147483688" r:id="rId12"/>
    <p:sldLayoutId id="2147483692" r:id="rId13"/>
    <p:sldLayoutId id="2147483689" r:id="rId14"/>
    <p:sldLayoutId id="2147483690" r:id="rId15"/>
    <p:sldLayoutId id="2147483691" r:id="rId16"/>
    <p:sldLayoutId id="214748367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microsoft.com/office/2007/relationships/hdphoto" Target="../media/hdphoto6.wdp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7.wdp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png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28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tiff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image" Target="../media/image40.tiff"/><Relationship Id="rId3" Type="http://schemas.microsoft.com/office/2007/relationships/hdphoto" Target="../media/hdphoto5.wdp"/><Relationship Id="rId7" Type="http://schemas.openxmlformats.org/officeDocument/2006/relationships/image" Target="../media/image34.tiff"/><Relationship Id="rId12" Type="http://schemas.openxmlformats.org/officeDocument/2006/relationships/image" Target="../media/image39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tiff"/><Relationship Id="rId5" Type="http://schemas.openxmlformats.org/officeDocument/2006/relationships/image" Target="../media/image32.tiff"/><Relationship Id="rId10" Type="http://schemas.openxmlformats.org/officeDocument/2006/relationships/image" Target="../media/image37.tiff"/><Relationship Id="rId4" Type="http://schemas.openxmlformats.org/officeDocument/2006/relationships/image" Target="../media/image28.tiff"/><Relationship Id="rId9" Type="http://schemas.openxmlformats.org/officeDocument/2006/relationships/image" Target="../media/image36.tif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microsoft.com/office/2007/relationships/hdphoto" Target="../media/hdphoto2.wdp"/><Relationship Id="rId7" Type="http://schemas.openxmlformats.org/officeDocument/2006/relationships/image" Target="../media/image13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microsoft.com/office/2007/relationships/hdphoto" Target="../media/hdphoto2.wdp"/><Relationship Id="rId7" Type="http://schemas.openxmlformats.org/officeDocument/2006/relationships/image" Target="../media/image1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microsoft.com/office/2007/relationships/hdphoto" Target="../media/hdphoto2.wdp"/><Relationship Id="rId7" Type="http://schemas.openxmlformats.org/officeDocument/2006/relationships/image" Target="../media/image1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image" Target="../media/image20.tiff"/><Relationship Id="rId5" Type="http://schemas.openxmlformats.org/officeDocument/2006/relationships/image" Target="../media/image13.tiff"/><Relationship Id="rId10" Type="http://schemas.openxmlformats.org/officeDocument/2006/relationships/image" Target="../media/image19.tiff"/><Relationship Id="rId4" Type="http://schemas.openxmlformats.org/officeDocument/2006/relationships/image" Target="../media/image10.tiff"/><Relationship Id="rId9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24CDFEB1-A356-2C40-8817-1EB662C7800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"/>
            <a:ext cx="12192000" cy="685800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24D0495-18DC-8E49-9A8B-1A40784A3FB9}"/>
              </a:ext>
            </a:extLst>
          </p:cNvPr>
          <p:cNvSpPr/>
          <p:nvPr/>
        </p:nvSpPr>
        <p:spPr>
          <a:xfrm>
            <a:off x="1584724" y="2491632"/>
            <a:ext cx="3690258" cy="79200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679605-CDCB-7349-96BB-7E8329D2D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4396" t="9053" r="23652" b="11859"/>
          <a:stretch/>
        </p:blipFill>
        <p:spPr>
          <a:xfrm>
            <a:off x="10469746" y="487084"/>
            <a:ext cx="930220" cy="1000823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1F20ED6-6C09-5D4C-97CB-0E4DAC4428CD}"/>
              </a:ext>
            </a:extLst>
          </p:cNvPr>
          <p:cNvCxnSpPr>
            <a:cxnSpLocks/>
          </p:cNvCxnSpPr>
          <p:nvPr/>
        </p:nvCxnSpPr>
        <p:spPr>
          <a:xfrm>
            <a:off x="1584724" y="2299234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33C5E8B-B746-C840-8557-8419A47174EA}"/>
              </a:ext>
            </a:extLst>
          </p:cNvPr>
          <p:cNvCxnSpPr>
            <a:cxnSpLocks/>
          </p:cNvCxnSpPr>
          <p:nvPr/>
        </p:nvCxnSpPr>
        <p:spPr>
          <a:xfrm>
            <a:off x="1257924" y="3298121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051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09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BE294E-8316-8B4E-A48D-3C2D0A43E120}"/>
              </a:ext>
            </a:extLst>
          </p:cNvPr>
          <p:cNvSpPr/>
          <p:nvPr/>
        </p:nvSpPr>
        <p:spPr>
          <a:xfrm>
            <a:off x="5160936" y="3905573"/>
            <a:ext cx="5408908" cy="28051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2AC795-580B-1848-BDB2-346DFB31C539}"/>
              </a:ext>
            </a:extLst>
          </p:cNvPr>
          <p:cNvSpPr txBox="1"/>
          <p:nvPr/>
        </p:nvSpPr>
        <p:spPr>
          <a:xfrm>
            <a:off x="6850251" y="2604895"/>
            <a:ext cx="2975674" cy="1200329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Lounge </a:t>
            </a:r>
            <a:r>
              <a:rPr lang="es-ES" dirty="0" err="1">
                <a:solidFill>
                  <a:srgbClr val="FF0000"/>
                </a:solidFill>
              </a:rPr>
              <a:t>Chair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Charles &amp; </a:t>
            </a:r>
            <a:r>
              <a:rPr lang="es-ES" dirty="0" err="1">
                <a:solidFill>
                  <a:srgbClr val="FF0000"/>
                </a:solidFill>
              </a:rPr>
              <a:t>Ray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Eames</a:t>
            </a:r>
            <a:r>
              <a:rPr lang="es-ES" dirty="0">
                <a:solidFill>
                  <a:srgbClr val="FF0000"/>
                </a:solidFill>
              </a:rPr>
              <a:t>, 1956</a:t>
            </a:r>
          </a:p>
          <a:p>
            <a:r>
              <a:rPr lang="es-ES" dirty="0">
                <a:solidFill>
                  <a:srgbClr val="FF0000"/>
                </a:solidFill>
              </a:rPr>
              <a:t>8.840 €</a:t>
            </a:r>
          </a:p>
          <a:p>
            <a:r>
              <a:rPr lang="es-ES" dirty="0" err="1">
                <a:solidFill>
                  <a:srgbClr val="FF0000"/>
                </a:solidFill>
              </a:rPr>
              <a:t>Vitra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529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BE294E-8316-8B4E-A48D-3C2D0A43E120}"/>
              </a:ext>
            </a:extLst>
          </p:cNvPr>
          <p:cNvSpPr/>
          <p:nvPr/>
        </p:nvSpPr>
        <p:spPr>
          <a:xfrm>
            <a:off x="3611106" y="7168215"/>
            <a:ext cx="5408908" cy="28051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2AC795-580B-1848-BDB2-346DFB31C539}"/>
              </a:ext>
            </a:extLst>
          </p:cNvPr>
          <p:cNvSpPr txBox="1"/>
          <p:nvPr/>
        </p:nvSpPr>
        <p:spPr>
          <a:xfrm>
            <a:off x="557940" y="7256722"/>
            <a:ext cx="2975674" cy="1200329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Lounge </a:t>
            </a:r>
            <a:r>
              <a:rPr lang="es-ES" dirty="0" err="1">
                <a:solidFill>
                  <a:srgbClr val="FF0000"/>
                </a:solidFill>
              </a:rPr>
              <a:t>Chair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Charles &amp; </a:t>
            </a:r>
            <a:r>
              <a:rPr lang="es-ES" dirty="0" err="1">
                <a:solidFill>
                  <a:srgbClr val="FF0000"/>
                </a:solidFill>
              </a:rPr>
              <a:t>Ray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Eames</a:t>
            </a:r>
            <a:r>
              <a:rPr lang="es-ES" dirty="0">
                <a:solidFill>
                  <a:srgbClr val="FF0000"/>
                </a:solidFill>
              </a:rPr>
              <a:t>, 1956</a:t>
            </a:r>
          </a:p>
          <a:p>
            <a:r>
              <a:rPr lang="es-ES" dirty="0">
                <a:solidFill>
                  <a:srgbClr val="FF0000"/>
                </a:solidFill>
              </a:rPr>
              <a:t>8.840 €</a:t>
            </a:r>
          </a:p>
          <a:p>
            <a:r>
              <a:rPr lang="es-ES" dirty="0" err="1">
                <a:solidFill>
                  <a:srgbClr val="FF0000"/>
                </a:solidFill>
              </a:rPr>
              <a:t>Vitra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27F102-77D0-B447-AB45-366D1761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06" y="2032542"/>
            <a:ext cx="11111012" cy="46067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5A31FF-5E2A-E04A-91DF-1CA9EDB73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527" y="1158825"/>
            <a:ext cx="1714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B27F102-77D0-B447-AB45-366D17614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5" r="36255"/>
          <a:stretch/>
        </p:blipFill>
        <p:spPr>
          <a:xfrm>
            <a:off x="575423" y="2019005"/>
            <a:ext cx="2280993" cy="13501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5A31FF-5E2A-E04A-91DF-1CA9EDB732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26" b="26664"/>
          <a:stretch/>
        </p:blipFill>
        <p:spPr>
          <a:xfrm>
            <a:off x="3766412" y="1341817"/>
            <a:ext cx="1714500" cy="57803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4EF75BF-6C4F-6D48-A8C3-E33EC821E7F2}"/>
              </a:ext>
            </a:extLst>
          </p:cNvPr>
          <p:cNvSpPr txBox="1"/>
          <p:nvPr/>
        </p:nvSpPr>
        <p:spPr>
          <a:xfrm>
            <a:off x="3791596" y="2370911"/>
            <a:ext cx="168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</a:rPr>
              <a:t>8.840€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F036F6-BFCC-2D44-B885-E39CEC80BD54}"/>
              </a:ext>
            </a:extLst>
          </p:cNvPr>
          <p:cNvSpPr txBox="1"/>
          <p:nvPr/>
        </p:nvSpPr>
        <p:spPr>
          <a:xfrm>
            <a:off x="1020899" y="1846781"/>
            <a:ext cx="2344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</a:rPr>
              <a:t>Year</a:t>
            </a:r>
            <a:r>
              <a:rPr lang="es-ES" sz="2800" b="1" dirty="0">
                <a:solidFill>
                  <a:schemeClr val="bg1"/>
                </a:solidFill>
              </a:rPr>
              <a:t> 1956</a:t>
            </a:r>
          </a:p>
        </p:txBody>
      </p:sp>
    </p:spTree>
    <p:extLst>
      <p:ext uri="{BB962C8B-B14F-4D97-AF65-F5344CB8AC3E}">
        <p14:creationId xmlns:p14="http://schemas.microsoft.com/office/powerpoint/2010/main" val="140678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B27F102-77D0-B447-AB45-366D17614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5" r="36255"/>
          <a:stretch/>
        </p:blipFill>
        <p:spPr>
          <a:xfrm>
            <a:off x="575423" y="2019005"/>
            <a:ext cx="2280993" cy="13501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5A31FF-5E2A-E04A-91DF-1CA9EDB732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26" b="26664"/>
          <a:stretch/>
        </p:blipFill>
        <p:spPr>
          <a:xfrm>
            <a:off x="3766412" y="1341817"/>
            <a:ext cx="1714500" cy="57803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4EF75BF-6C4F-6D48-A8C3-E33EC821E7F2}"/>
              </a:ext>
            </a:extLst>
          </p:cNvPr>
          <p:cNvSpPr txBox="1"/>
          <p:nvPr/>
        </p:nvSpPr>
        <p:spPr>
          <a:xfrm>
            <a:off x="3791596" y="2370911"/>
            <a:ext cx="168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</a:rPr>
              <a:t>8.840€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5B6F63-0E7F-FD43-AC21-E5EA52D0D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460" y="1341817"/>
            <a:ext cx="2596051" cy="5780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B3D6EC4-6575-E644-8480-A848BC86CC52}"/>
              </a:ext>
            </a:extLst>
          </p:cNvPr>
          <p:cNvSpPr txBox="1"/>
          <p:nvPr/>
        </p:nvSpPr>
        <p:spPr>
          <a:xfrm>
            <a:off x="9404962" y="2370911"/>
            <a:ext cx="152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B050"/>
                </a:solidFill>
              </a:rPr>
              <a:t>549€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F036F6-BFCC-2D44-B885-E39CEC80BD54}"/>
              </a:ext>
            </a:extLst>
          </p:cNvPr>
          <p:cNvSpPr txBox="1"/>
          <p:nvPr/>
        </p:nvSpPr>
        <p:spPr>
          <a:xfrm>
            <a:off x="1020899" y="1846781"/>
            <a:ext cx="2344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</a:rPr>
              <a:t>Year</a:t>
            </a:r>
            <a:r>
              <a:rPr lang="es-ES" sz="2800" b="1" dirty="0">
                <a:solidFill>
                  <a:schemeClr val="bg1"/>
                </a:solidFill>
              </a:rPr>
              <a:t> 1956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3FEC66D-280A-3741-AFF5-288BA0E73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794" y="1412430"/>
            <a:ext cx="10037736" cy="54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B27F102-77D0-B447-AB45-366D17614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5" r="36255"/>
          <a:stretch/>
        </p:blipFill>
        <p:spPr>
          <a:xfrm>
            <a:off x="575423" y="2019005"/>
            <a:ext cx="2280993" cy="13501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5A31FF-5E2A-E04A-91DF-1CA9EDB732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26" b="26664"/>
          <a:stretch/>
        </p:blipFill>
        <p:spPr>
          <a:xfrm>
            <a:off x="3766412" y="1341817"/>
            <a:ext cx="1714500" cy="57803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4EF75BF-6C4F-6D48-A8C3-E33EC821E7F2}"/>
              </a:ext>
            </a:extLst>
          </p:cNvPr>
          <p:cNvSpPr txBox="1"/>
          <p:nvPr/>
        </p:nvSpPr>
        <p:spPr>
          <a:xfrm>
            <a:off x="3463561" y="2415631"/>
            <a:ext cx="24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</a:rPr>
              <a:t>8.840,00 €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F036F6-BFCC-2D44-B885-E39CEC80BD54}"/>
              </a:ext>
            </a:extLst>
          </p:cNvPr>
          <p:cNvSpPr txBox="1"/>
          <p:nvPr/>
        </p:nvSpPr>
        <p:spPr>
          <a:xfrm>
            <a:off x="1020899" y="1846781"/>
            <a:ext cx="2344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</a:rPr>
              <a:t>Year</a:t>
            </a:r>
            <a:r>
              <a:rPr lang="es-ES" sz="2800" b="1" dirty="0">
                <a:solidFill>
                  <a:schemeClr val="bg1"/>
                </a:solidFill>
              </a:rPr>
              <a:t> 1956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3FEC66D-280A-3741-AFF5-288BA0E735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41" t="11207" r="51023" b="17853"/>
          <a:stretch/>
        </p:blipFill>
        <p:spPr>
          <a:xfrm flipH="1">
            <a:off x="1020899" y="4046338"/>
            <a:ext cx="1306697" cy="179550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AF97067-77BA-6046-B9EE-4A701B82719C}"/>
              </a:ext>
            </a:extLst>
          </p:cNvPr>
          <p:cNvSpPr txBox="1"/>
          <p:nvPr/>
        </p:nvSpPr>
        <p:spPr>
          <a:xfrm>
            <a:off x="3463561" y="4385492"/>
            <a:ext cx="208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</a:rPr>
              <a:t>580,00 €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3F9E88-30C1-A844-8E90-9647CF0B40DE}"/>
              </a:ext>
            </a:extLst>
          </p:cNvPr>
          <p:cNvSpPr txBox="1"/>
          <p:nvPr/>
        </p:nvSpPr>
        <p:spPr>
          <a:xfrm>
            <a:off x="1601483" y="3735028"/>
            <a:ext cx="2344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</a:rPr>
              <a:t>Year</a:t>
            </a:r>
            <a:r>
              <a:rPr lang="es-ES" sz="2800" b="1" dirty="0">
                <a:solidFill>
                  <a:schemeClr val="bg1"/>
                </a:solidFill>
              </a:rPr>
              <a:t> 1950</a:t>
            </a:r>
          </a:p>
        </p:txBody>
      </p:sp>
    </p:spTree>
    <p:extLst>
      <p:ext uri="{BB962C8B-B14F-4D97-AF65-F5344CB8AC3E}">
        <p14:creationId xmlns:p14="http://schemas.microsoft.com/office/powerpoint/2010/main" val="321589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B27F102-77D0-B447-AB45-366D17614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5" r="36255"/>
          <a:stretch/>
        </p:blipFill>
        <p:spPr>
          <a:xfrm>
            <a:off x="575423" y="2019005"/>
            <a:ext cx="2280993" cy="13501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5A31FF-5E2A-E04A-91DF-1CA9EDB732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26" b="26664"/>
          <a:stretch/>
        </p:blipFill>
        <p:spPr>
          <a:xfrm>
            <a:off x="3680702" y="1388311"/>
            <a:ext cx="1714500" cy="57803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4EF75BF-6C4F-6D48-A8C3-E33EC821E7F2}"/>
              </a:ext>
            </a:extLst>
          </p:cNvPr>
          <p:cNvSpPr txBox="1"/>
          <p:nvPr/>
        </p:nvSpPr>
        <p:spPr>
          <a:xfrm>
            <a:off x="3308581" y="2416518"/>
            <a:ext cx="24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</a:rPr>
              <a:t>8.840,00 €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F036F6-BFCC-2D44-B885-E39CEC80BD54}"/>
              </a:ext>
            </a:extLst>
          </p:cNvPr>
          <p:cNvSpPr txBox="1"/>
          <p:nvPr/>
        </p:nvSpPr>
        <p:spPr>
          <a:xfrm>
            <a:off x="1020899" y="1846781"/>
            <a:ext cx="2344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</a:rPr>
              <a:t>Year</a:t>
            </a:r>
            <a:r>
              <a:rPr lang="es-ES" sz="2800" b="1" dirty="0">
                <a:solidFill>
                  <a:schemeClr val="bg1"/>
                </a:solidFill>
              </a:rPr>
              <a:t> 1956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3FEC66D-280A-3741-AFF5-288BA0E735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41" t="11207" r="51023" b="17853"/>
          <a:stretch/>
        </p:blipFill>
        <p:spPr>
          <a:xfrm flipH="1">
            <a:off x="1020899" y="4046338"/>
            <a:ext cx="1306697" cy="179550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AF97067-77BA-6046-B9EE-4A701B82719C}"/>
              </a:ext>
            </a:extLst>
          </p:cNvPr>
          <p:cNvSpPr txBox="1"/>
          <p:nvPr/>
        </p:nvSpPr>
        <p:spPr>
          <a:xfrm>
            <a:off x="3495852" y="4671861"/>
            <a:ext cx="208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</a:rPr>
              <a:t>580,00 €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A15AEB-8A36-5942-96DB-F845A1DCF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962" y="4431986"/>
            <a:ext cx="1409642" cy="432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A2A1B-8F66-0C44-BC73-B96609E318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3983" y="2763328"/>
            <a:ext cx="1625600" cy="162560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B1488CC-C393-5B4D-B5DE-1341A5ABB33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767324" y="2739684"/>
            <a:ext cx="524693" cy="3240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B2DE0F8-FB71-634A-BC72-FB37D5E1204A}"/>
              </a:ext>
            </a:extLst>
          </p:cNvPr>
          <p:cNvCxnSpPr>
            <a:cxnSpLocks/>
          </p:cNvCxnSpPr>
          <p:nvPr/>
        </p:nvCxnSpPr>
        <p:spPr>
          <a:xfrm flipV="1">
            <a:off x="5660898" y="4517062"/>
            <a:ext cx="631118" cy="3045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7CB490F-0CE0-E444-ABC5-ECD85567F92B}"/>
              </a:ext>
            </a:extLst>
          </p:cNvPr>
          <p:cNvSpPr txBox="1"/>
          <p:nvPr/>
        </p:nvSpPr>
        <p:spPr>
          <a:xfrm>
            <a:off x="1601483" y="3735028"/>
            <a:ext cx="2344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</a:rPr>
              <a:t>Year</a:t>
            </a:r>
            <a:r>
              <a:rPr lang="es-ES" sz="2800" b="1" dirty="0">
                <a:solidFill>
                  <a:schemeClr val="bg1"/>
                </a:solidFill>
              </a:rPr>
              <a:t> 1950</a:t>
            </a:r>
          </a:p>
        </p:txBody>
      </p:sp>
    </p:spTree>
    <p:extLst>
      <p:ext uri="{BB962C8B-B14F-4D97-AF65-F5344CB8AC3E}">
        <p14:creationId xmlns:p14="http://schemas.microsoft.com/office/powerpoint/2010/main" val="99402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B27F102-77D0-B447-AB45-366D17614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5" r="36255"/>
          <a:stretch/>
        </p:blipFill>
        <p:spPr>
          <a:xfrm>
            <a:off x="575423" y="2019005"/>
            <a:ext cx="2280993" cy="13501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5A31FF-5E2A-E04A-91DF-1CA9EDB732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26" b="26664"/>
          <a:stretch/>
        </p:blipFill>
        <p:spPr>
          <a:xfrm>
            <a:off x="3680702" y="1388311"/>
            <a:ext cx="1714500" cy="57803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4EF75BF-6C4F-6D48-A8C3-E33EC821E7F2}"/>
              </a:ext>
            </a:extLst>
          </p:cNvPr>
          <p:cNvSpPr txBox="1"/>
          <p:nvPr/>
        </p:nvSpPr>
        <p:spPr>
          <a:xfrm>
            <a:off x="3308581" y="2416518"/>
            <a:ext cx="24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</a:rPr>
              <a:t>8.840,00 €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5B6F63-0E7F-FD43-AC21-E5EA52D0D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3938" y="1341817"/>
            <a:ext cx="2596051" cy="5780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B3D6EC4-6575-E644-8480-A848BC86CC52}"/>
              </a:ext>
            </a:extLst>
          </p:cNvPr>
          <p:cNvSpPr txBox="1"/>
          <p:nvPr/>
        </p:nvSpPr>
        <p:spPr>
          <a:xfrm>
            <a:off x="9339689" y="2416518"/>
            <a:ext cx="212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B050"/>
                </a:solidFill>
              </a:rPr>
              <a:t>549,00 €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F036F6-BFCC-2D44-B885-E39CEC80BD54}"/>
              </a:ext>
            </a:extLst>
          </p:cNvPr>
          <p:cNvSpPr txBox="1"/>
          <p:nvPr/>
        </p:nvSpPr>
        <p:spPr>
          <a:xfrm>
            <a:off x="1020899" y="1846781"/>
            <a:ext cx="2344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</a:rPr>
              <a:t>Year</a:t>
            </a:r>
            <a:r>
              <a:rPr lang="es-ES" sz="2800" b="1" dirty="0">
                <a:solidFill>
                  <a:schemeClr val="bg1"/>
                </a:solidFill>
              </a:rPr>
              <a:t> 1956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3FEC66D-280A-3741-AFF5-288BA0E735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141" t="11207" r="51023" b="17853"/>
          <a:stretch/>
        </p:blipFill>
        <p:spPr>
          <a:xfrm flipH="1">
            <a:off x="1020899" y="4046338"/>
            <a:ext cx="1306697" cy="179550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AF97067-77BA-6046-B9EE-4A701B82719C}"/>
              </a:ext>
            </a:extLst>
          </p:cNvPr>
          <p:cNvSpPr txBox="1"/>
          <p:nvPr/>
        </p:nvSpPr>
        <p:spPr>
          <a:xfrm>
            <a:off x="3495852" y="4671861"/>
            <a:ext cx="208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</a:rPr>
              <a:t>580,00 €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FB2A7A1-BE11-1745-AFA2-82841EBA9688}"/>
              </a:ext>
            </a:extLst>
          </p:cNvPr>
          <p:cNvSpPr txBox="1"/>
          <p:nvPr/>
        </p:nvSpPr>
        <p:spPr>
          <a:xfrm>
            <a:off x="9518893" y="4671861"/>
            <a:ext cx="176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B050"/>
                </a:solidFill>
              </a:rPr>
              <a:t>59,90€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A15AEB-8A36-5942-96DB-F845A1DCFA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1962" y="4431986"/>
            <a:ext cx="1409642" cy="432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A2A1B-8F66-0C44-BC73-B96609E318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3983" y="2763328"/>
            <a:ext cx="1625600" cy="162560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B1488CC-C393-5B4D-B5DE-1341A5ABB33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767324" y="2739684"/>
            <a:ext cx="524693" cy="3240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B2DE0F8-FB71-634A-BC72-FB37D5E1204A}"/>
              </a:ext>
            </a:extLst>
          </p:cNvPr>
          <p:cNvCxnSpPr>
            <a:cxnSpLocks/>
          </p:cNvCxnSpPr>
          <p:nvPr/>
        </p:nvCxnSpPr>
        <p:spPr>
          <a:xfrm flipV="1">
            <a:off x="5660898" y="4517062"/>
            <a:ext cx="631118" cy="3045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7310007-A76D-DB42-9C11-88CAFA918791}"/>
              </a:ext>
            </a:extLst>
          </p:cNvPr>
          <p:cNvCxnSpPr>
            <a:cxnSpLocks/>
          </p:cNvCxnSpPr>
          <p:nvPr/>
        </p:nvCxnSpPr>
        <p:spPr>
          <a:xfrm>
            <a:off x="8366668" y="4475757"/>
            <a:ext cx="524693" cy="27844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E7D4240-A0EB-B74B-B707-46FEF401BC71}"/>
              </a:ext>
            </a:extLst>
          </p:cNvPr>
          <p:cNvCxnSpPr>
            <a:cxnSpLocks/>
          </p:cNvCxnSpPr>
          <p:nvPr/>
        </p:nvCxnSpPr>
        <p:spPr>
          <a:xfrm flipV="1">
            <a:off x="8296369" y="2803873"/>
            <a:ext cx="631118" cy="3045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33E2E33-6624-8340-BFD1-8D086AAAD23A}"/>
              </a:ext>
            </a:extLst>
          </p:cNvPr>
          <p:cNvSpPr txBox="1"/>
          <p:nvPr/>
        </p:nvSpPr>
        <p:spPr>
          <a:xfrm>
            <a:off x="1601483" y="3735028"/>
            <a:ext cx="2344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</a:rPr>
              <a:t>Year</a:t>
            </a:r>
            <a:r>
              <a:rPr lang="es-ES" sz="2800" b="1" dirty="0">
                <a:solidFill>
                  <a:schemeClr val="bg1"/>
                </a:solidFill>
              </a:rPr>
              <a:t> 1950</a:t>
            </a:r>
          </a:p>
        </p:txBody>
      </p:sp>
    </p:spTree>
    <p:extLst>
      <p:ext uri="{BB962C8B-B14F-4D97-AF65-F5344CB8AC3E}">
        <p14:creationId xmlns:p14="http://schemas.microsoft.com/office/powerpoint/2010/main" val="2465852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1A15AEB-8A36-5942-96DB-F845A1DCF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962" y="4431986"/>
            <a:ext cx="1409642" cy="432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A2A1B-8F66-0C44-BC73-B96609E31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983" y="2763328"/>
            <a:ext cx="1625600" cy="16256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8929955-F5DE-9C4E-B586-36B5944622A6}"/>
              </a:ext>
            </a:extLst>
          </p:cNvPr>
          <p:cNvSpPr txBox="1"/>
          <p:nvPr/>
        </p:nvSpPr>
        <p:spPr>
          <a:xfrm>
            <a:off x="1080126" y="2763328"/>
            <a:ext cx="3735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</a:rPr>
              <a:t>…</a:t>
            </a:r>
            <a:r>
              <a:rPr lang="es-ES" sz="5400" dirty="0" err="1">
                <a:solidFill>
                  <a:schemeClr val="bg1"/>
                </a:solidFill>
              </a:rPr>
              <a:t>only</a:t>
            </a:r>
            <a:r>
              <a:rPr lang="es-ES" sz="5400" dirty="0">
                <a:solidFill>
                  <a:schemeClr val="bg1"/>
                </a:solidFill>
              </a:rPr>
              <a:t> </a:t>
            </a:r>
            <a:r>
              <a:rPr lang="es-ES" sz="5400" dirty="0" err="1">
                <a:solidFill>
                  <a:schemeClr val="bg1"/>
                </a:solidFill>
              </a:rPr>
              <a:t>this</a:t>
            </a:r>
            <a:r>
              <a:rPr lang="es-ES" sz="5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C2CCB8B-8478-704B-BD81-01CF9D496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07239" y="305274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8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76418C9-6B6D-EA49-AE24-7CD6B12ED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51" y="2119806"/>
            <a:ext cx="4980123" cy="37350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A15AEB-8A36-5942-96DB-F845A1DCF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013" y="4990454"/>
            <a:ext cx="1409642" cy="432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A2A1B-8F66-0C44-BC73-B96609E31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655" y="3174552"/>
            <a:ext cx="1625600" cy="1625600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B2DE0F8-FB71-634A-BC72-FB37D5E1204A}"/>
              </a:ext>
            </a:extLst>
          </p:cNvPr>
          <p:cNvCxnSpPr>
            <a:cxnSpLocks/>
          </p:cNvCxnSpPr>
          <p:nvPr/>
        </p:nvCxnSpPr>
        <p:spPr>
          <a:xfrm flipV="1">
            <a:off x="3847840" y="4339525"/>
            <a:ext cx="1499816" cy="2169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4D1227F-BEA1-C64A-B628-66BA4D399A73}"/>
              </a:ext>
            </a:extLst>
          </p:cNvPr>
          <p:cNvSpPr/>
          <p:nvPr/>
        </p:nvSpPr>
        <p:spPr>
          <a:xfrm>
            <a:off x="2571471" y="1160746"/>
            <a:ext cx="7827892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Your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chidren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design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361539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silla de madera&#10;&#10;Descripción generada automáticamente">
            <a:extLst>
              <a:ext uri="{FF2B5EF4-FFF2-40B4-BE49-F238E27FC236}">
                <a16:creationId xmlns:a16="http://schemas.microsoft.com/office/drawing/2014/main" id="{AB453FA6-C4D5-BB4F-B3D7-14D9BD316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2728"/>
          <a:stretch/>
        </p:blipFill>
        <p:spPr>
          <a:xfrm>
            <a:off x="7804994" y="1102215"/>
            <a:ext cx="3743538" cy="465356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E1CD758-CD03-B94B-B416-8F4293EA5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17" y="1476041"/>
            <a:ext cx="1493252" cy="14932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ED025E8-66B6-0144-8F46-E0C9CA3D8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234" y="777686"/>
            <a:ext cx="1493252" cy="149325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9BBC2FC-6565-E049-AD33-ED81CB787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69" y="4808610"/>
            <a:ext cx="1493252" cy="14932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D16A68F-3F66-2042-9321-DD387D2D8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1" y="2415624"/>
            <a:ext cx="1493252" cy="149325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EFB4EE9-54B7-774B-9CA0-3B3607F19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518" y="913739"/>
            <a:ext cx="1493252" cy="149325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0E418F4-E5DB-A849-8796-7CD02A49C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21" y="4717062"/>
            <a:ext cx="1493252" cy="149325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82708EF-189D-6C47-BFE4-E0C63AB38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975" y="2747374"/>
            <a:ext cx="1493252" cy="149325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FEBBC52-F446-8848-B6D4-CD0E59F7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607" y="3792276"/>
            <a:ext cx="1493252" cy="14932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476AC98-C750-C34D-8EFB-5D6F60858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087" y="3328703"/>
            <a:ext cx="1493252" cy="149325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8B41F2D-9BDC-FC45-99E6-721BDCB65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144" y="699683"/>
            <a:ext cx="492468" cy="49246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95CB9DD-2311-3E42-9AFC-708F7F04B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157" y="659519"/>
            <a:ext cx="658370" cy="51692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FC0AEEE-434A-254F-A77A-2EF7AECCA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041" y="699683"/>
            <a:ext cx="492468" cy="49246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2E8E6DC-A1B0-8F48-8ECC-279149436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925" y="699683"/>
            <a:ext cx="492468" cy="49246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17B66C9-2DEA-7943-B7C8-1537B15DE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440" y="699683"/>
            <a:ext cx="492468" cy="49246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9C4C1452-0EF1-9E4A-91E5-A97C7759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919" y="699683"/>
            <a:ext cx="492468" cy="49246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BA5770C7-6252-184B-B694-1074305A2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318" y="699683"/>
            <a:ext cx="492468" cy="49246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10B1348-384A-6442-83BD-180BCE3B9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318" y="699683"/>
            <a:ext cx="492468" cy="4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7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E0EE840D-1EE5-034A-B0F0-C93EEB395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17"/>
          <a:stretch/>
        </p:blipFill>
        <p:spPr>
          <a:xfrm>
            <a:off x="7814054" y="2661606"/>
            <a:ext cx="4077037" cy="245969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76418C9-6B6D-EA49-AE24-7CD6B12ED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51" y="2119806"/>
            <a:ext cx="4980123" cy="37350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A15AEB-8A36-5942-96DB-F845A1DCF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013" y="4990454"/>
            <a:ext cx="1409642" cy="432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A2A1B-8F66-0C44-BC73-B96609E31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655" y="3174552"/>
            <a:ext cx="1625600" cy="1625600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B2DE0F8-FB71-634A-BC72-FB37D5E1204A}"/>
              </a:ext>
            </a:extLst>
          </p:cNvPr>
          <p:cNvCxnSpPr>
            <a:cxnSpLocks/>
          </p:cNvCxnSpPr>
          <p:nvPr/>
        </p:nvCxnSpPr>
        <p:spPr>
          <a:xfrm flipV="1">
            <a:off x="3847840" y="4339525"/>
            <a:ext cx="1499816" cy="2169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E7D4240-A0EB-B74B-B707-46FEF401BC71}"/>
              </a:ext>
            </a:extLst>
          </p:cNvPr>
          <p:cNvCxnSpPr>
            <a:cxnSpLocks/>
          </p:cNvCxnSpPr>
          <p:nvPr/>
        </p:nvCxnSpPr>
        <p:spPr>
          <a:xfrm flipV="1">
            <a:off x="7266491" y="3739162"/>
            <a:ext cx="623954" cy="2481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4D1227F-BEA1-C64A-B628-66BA4D399A73}"/>
              </a:ext>
            </a:extLst>
          </p:cNvPr>
          <p:cNvSpPr/>
          <p:nvPr/>
        </p:nvSpPr>
        <p:spPr>
          <a:xfrm>
            <a:off x="2789703" y="1112157"/>
            <a:ext cx="9190392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…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we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will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find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the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most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similiars</a:t>
            </a:r>
            <a:endParaRPr lang="es-ES" sz="48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820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D57AB74D-A588-5942-84F5-2737FAAD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17"/>
          <a:stretch/>
        </p:blipFill>
        <p:spPr>
          <a:xfrm>
            <a:off x="5398576" y="3089276"/>
            <a:ext cx="8740973" cy="52734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4D1227F-BEA1-C64A-B628-66BA4D399A73}"/>
              </a:ext>
            </a:extLst>
          </p:cNvPr>
          <p:cNvSpPr/>
          <p:nvPr/>
        </p:nvSpPr>
        <p:spPr>
          <a:xfrm>
            <a:off x="1011287" y="1294613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3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eassy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steps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: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A91386-0C61-CF47-AF48-F7CB32F6D7B6}"/>
              </a:ext>
            </a:extLst>
          </p:cNvPr>
          <p:cNvSpPr/>
          <p:nvPr/>
        </p:nvSpPr>
        <p:spPr>
          <a:xfrm>
            <a:off x="1011287" y="2043022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1.-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Take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a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picture</a:t>
            </a:r>
            <a:endParaRPr lang="es-ES" sz="48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0BD75-FDE0-134D-B371-5D96C6FA7A6C}"/>
              </a:ext>
            </a:extLst>
          </p:cNvPr>
          <p:cNvSpPr/>
          <p:nvPr/>
        </p:nvSpPr>
        <p:spPr>
          <a:xfrm>
            <a:off x="1011287" y="2965969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2.-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Select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your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preferences</a:t>
            </a:r>
            <a:endParaRPr lang="es-ES" sz="48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2CB97E6-CCC3-7D49-9D0B-898F7C3D9506}"/>
              </a:ext>
            </a:extLst>
          </p:cNvPr>
          <p:cNvSpPr/>
          <p:nvPr/>
        </p:nvSpPr>
        <p:spPr>
          <a:xfrm>
            <a:off x="1011287" y="3796966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3.- Clic “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Search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”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0D476B7-AFC9-B547-8740-227D248C8369}"/>
              </a:ext>
            </a:extLst>
          </p:cNvPr>
          <p:cNvCxnSpPr>
            <a:cxnSpLocks/>
          </p:cNvCxnSpPr>
          <p:nvPr/>
        </p:nvCxnSpPr>
        <p:spPr>
          <a:xfrm>
            <a:off x="1011287" y="2043022"/>
            <a:ext cx="103334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77663264-EFFB-A249-A9FF-9BC0ACC0B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0809"/>
            <a:ext cx="821406" cy="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50226241-CDE6-3C40-8C50-D1BF22DF194D}"/>
              </a:ext>
            </a:extLst>
          </p:cNvPr>
          <p:cNvSpPr/>
          <p:nvPr/>
        </p:nvSpPr>
        <p:spPr>
          <a:xfrm>
            <a:off x="1019716" y="5633768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Hosting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10C8723-5199-3F44-BEA1-6A7C792791BB}"/>
              </a:ext>
            </a:extLst>
          </p:cNvPr>
          <p:cNvSpPr/>
          <p:nvPr/>
        </p:nvSpPr>
        <p:spPr>
          <a:xfrm>
            <a:off x="1022299" y="4861436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Web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developement</a:t>
            </a:r>
            <a:endParaRPr lang="es-ES" sz="48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A91386-0C61-CF47-AF48-F7CB32F6D7B6}"/>
              </a:ext>
            </a:extLst>
          </p:cNvPr>
          <p:cNvSpPr/>
          <p:nvPr/>
        </p:nvSpPr>
        <p:spPr>
          <a:xfrm>
            <a:off x="1011287" y="2043022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Webscrapping</a:t>
            </a:r>
            <a:endParaRPr lang="es-ES" sz="48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0BD75-FDE0-134D-B371-5D96C6FA7A6C}"/>
              </a:ext>
            </a:extLst>
          </p:cNvPr>
          <p:cNvSpPr/>
          <p:nvPr/>
        </p:nvSpPr>
        <p:spPr>
          <a:xfrm>
            <a:off x="1011287" y="2965969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Data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cleaning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2CB97E6-CCC3-7D49-9D0B-898F7C3D9506}"/>
              </a:ext>
            </a:extLst>
          </p:cNvPr>
          <p:cNvSpPr/>
          <p:nvPr/>
        </p:nvSpPr>
        <p:spPr>
          <a:xfrm>
            <a:off x="1011287" y="3796966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Deep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Learning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0D476B7-AFC9-B547-8740-227D248C8369}"/>
              </a:ext>
            </a:extLst>
          </p:cNvPr>
          <p:cNvCxnSpPr>
            <a:cxnSpLocks/>
          </p:cNvCxnSpPr>
          <p:nvPr/>
        </p:nvCxnSpPr>
        <p:spPr>
          <a:xfrm>
            <a:off x="1011287" y="2043022"/>
            <a:ext cx="103334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54961817-D7D1-F249-97BF-CD0F40D9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0809"/>
            <a:ext cx="821406" cy="82140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1FED0C8-6414-0D48-A8F7-3D01637B4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388" y="2084317"/>
            <a:ext cx="3393427" cy="8309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45CBB81-D3E1-A24B-9CAA-8D9064324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388" y="3022600"/>
            <a:ext cx="2044700" cy="812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6812FBF-7A3B-924A-9DAD-DE096A21E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815" y="3035048"/>
            <a:ext cx="2285754" cy="7619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EAB1F11-EA05-6A48-891A-21312D35A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022" y="4047531"/>
            <a:ext cx="2101843" cy="7619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B49097-461E-E442-ADBE-5461C80FE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9702" y="4938260"/>
            <a:ext cx="2272004" cy="8914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3DDCB2-030A-8C46-A2B7-8A0CBC611E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5109" y="3946658"/>
            <a:ext cx="2840970" cy="82388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CF09D6-87C3-1B4D-B4ED-A7A7E1AA01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0617" y="5802594"/>
            <a:ext cx="2148281" cy="9452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796E726-A5C2-8E41-AF60-FB92EC5FE5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8288" y="5873800"/>
            <a:ext cx="2336800" cy="8636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0E04420-9C36-DB4E-806E-FFFCD7201F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17514" y="4760145"/>
            <a:ext cx="1181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A91386-0C61-CF47-AF48-F7CB32F6D7B6}"/>
              </a:ext>
            </a:extLst>
          </p:cNvPr>
          <p:cNvSpPr/>
          <p:nvPr/>
        </p:nvSpPr>
        <p:spPr>
          <a:xfrm>
            <a:off x="1011287" y="2043022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Next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Steps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(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ongoing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):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0D476B7-AFC9-B547-8740-227D248C8369}"/>
              </a:ext>
            </a:extLst>
          </p:cNvPr>
          <p:cNvCxnSpPr>
            <a:cxnSpLocks/>
          </p:cNvCxnSpPr>
          <p:nvPr/>
        </p:nvCxnSpPr>
        <p:spPr>
          <a:xfrm>
            <a:off x="1011287" y="2043022"/>
            <a:ext cx="103334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54961817-D7D1-F249-97BF-CD0F40D9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0809"/>
            <a:ext cx="821406" cy="8214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CF09D6-87C3-1B4D-B4ED-A7A7E1AA0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422" y="2816895"/>
            <a:ext cx="2148281" cy="945244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A3D56FFA-E5D0-2D41-AFB1-C7A0D9D6E59D}"/>
              </a:ext>
            </a:extLst>
          </p:cNvPr>
          <p:cNvSpPr/>
          <p:nvPr/>
        </p:nvSpPr>
        <p:spPr>
          <a:xfrm>
            <a:off x="1022299" y="2787862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Hosting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E2B7CA8-D056-8F48-8773-A597F41DDA4C}"/>
              </a:ext>
            </a:extLst>
          </p:cNvPr>
          <p:cNvSpPr/>
          <p:nvPr/>
        </p:nvSpPr>
        <p:spPr>
          <a:xfrm>
            <a:off x="965034" y="3568483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Image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Segmentation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: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BD57C8-6A57-BF45-BDB2-7E64E37CD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737" y="3306826"/>
            <a:ext cx="1036832" cy="12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9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4467409" y="2185510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4467409" y="1993112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4140609" y="2991999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A91386-0C61-CF47-AF48-F7CB32F6D7B6}"/>
              </a:ext>
            </a:extLst>
          </p:cNvPr>
          <p:cNvSpPr/>
          <p:nvPr/>
        </p:nvSpPr>
        <p:spPr>
          <a:xfrm>
            <a:off x="2440347" y="3983981"/>
            <a:ext cx="7311303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Thanks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for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your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attention</a:t>
            </a:r>
            <a:endParaRPr lang="es-ES" sz="48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0D476B7-AFC9-B547-8740-227D248C8369}"/>
              </a:ext>
            </a:extLst>
          </p:cNvPr>
          <p:cNvCxnSpPr>
            <a:cxnSpLocks/>
          </p:cNvCxnSpPr>
          <p:nvPr/>
        </p:nvCxnSpPr>
        <p:spPr>
          <a:xfrm>
            <a:off x="1011287" y="3654846"/>
            <a:ext cx="103334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54961817-D7D1-F249-97BF-CD0F40D9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0809"/>
            <a:ext cx="821406" cy="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4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4467409" y="2185510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4467409" y="1993112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4140609" y="2991999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A91386-0C61-CF47-AF48-F7CB32F6D7B6}"/>
              </a:ext>
            </a:extLst>
          </p:cNvPr>
          <p:cNvSpPr/>
          <p:nvPr/>
        </p:nvSpPr>
        <p:spPr>
          <a:xfrm>
            <a:off x="2440347" y="3983981"/>
            <a:ext cx="7311303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Thanks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for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your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attention</a:t>
            </a:r>
            <a:endParaRPr lang="es-ES" sz="48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0D476B7-AFC9-B547-8740-227D248C8369}"/>
              </a:ext>
            </a:extLst>
          </p:cNvPr>
          <p:cNvCxnSpPr>
            <a:cxnSpLocks/>
          </p:cNvCxnSpPr>
          <p:nvPr/>
        </p:nvCxnSpPr>
        <p:spPr>
          <a:xfrm>
            <a:off x="1011287" y="3654846"/>
            <a:ext cx="103334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54961817-D7D1-F249-97BF-CD0F40D9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0809"/>
            <a:ext cx="821406" cy="82140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FADE036-340B-1B40-AAD7-BF14A5DDCF44}"/>
              </a:ext>
            </a:extLst>
          </p:cNvPr>
          <p:cNvSpPr/>
          <p:nvPr/>
        </p:nvSpPr>
        <p:spPr>
          <a:xfrm>
            <a:off x="3492469" y="5378114"/>
            <a:ext cx="6108731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…</a:t>
            </a:r>
            <a:r>
              <a:rPr lang="es-ES" sz="4800" b="1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haaacking</a:t>
            </a:r>
            <a:r>
              <a:rPr lang="es-ES" sz="4800" b="1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time!!!</a:t>
            </a:r>
          </a:p>
        </p:txBody>
      </p:sp>
    </p:spTree>
    <p:extLst>
      <p:ext uri="{BB962C8B-B14F-4D97-AF65-F5344CB8AC3E}">
        <p14:creationId xmlns:p14="http://schemas.microsoft.com/office/powerpoint/2010/main" val="206197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silla de madera&#10;&#10;Descripción generada automáticamente">
            <a:extLst>
              <a:ext uri="{FF2B5EF4-FFF2-40B4-BE49-F238E27FC236}">
                <a16:creationId xmlns:a16="http://schemas.microsoft.com/office/drawing/2014/main" id="{AB453FA6-C4D5-BB4F-B3D7-14D9BD316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2728"/>
          <a:stretch/>
        </p:blipFill>
        <p:spPr>
          <a:xfrm>
            <a:off x="7804994" y="1102215"/>
            <a:ext cx="3743538" cy="465356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E1CD758-CD03-B94B-B416-8F4293EA5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17" y="1476041"/>
            <a:ext cx="1493252" cy="14932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ED025E8-66B6-0144-8F46-E0C9CA3D8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234" y="777686"/>
            <a:ext cx="1493252" cy="149325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9BBC2FC-6565-E049-AD33-ED81CB787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69" y="4808610"/>
            <a:ext cx="1493252" cy="14932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D16A68F-3F66-2042-9321-DD387D2D8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1" y="2415624"/>
            <a:ext cx="1493252" cy="149325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EFB4EE9-54B7-774B-9CA0-3B3607F19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518" y="913739"/>
            <a:ext cx="1493252" cy="149325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0E418F4-E5DB-A849-8796-7CD02A49C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21" y="4717062"/>
            <a:ext cx="1493252" cy="149325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82708EF-189D-6C47-BFE4-E0C63AB38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975" y="2747374"/>
            <a:ext cx="1493252" cy="149325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FEBBC52-F446-8848-B6D4-CD0E59F7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607" y="3792276"/>
            <a:ext cx="1493252" cy="14932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476AC98-C750-C34D-8EFB-5D6F60858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087" y="3328703"/>
            <a:ext cx="1493252" cy="149325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8B41F2D-9BDC-FC45-99E6-721BDCB65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097" y="4529867"/>
            <a:ext cx="492468" cy="49246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95CB9DD-2311-3E42-9AFC-708F7F04B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157" y="659519"/>
            <a:ext cx="658370" cy="51692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FC0AEEE-434A-254F-A77A-2EF7AECCA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479" y="3080100"/>
            <a:ext cx="492468" cy="49246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2E8E6DC-A1B0-8F48-8ECC-279149436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550" y="659519"/>
            <a:ext cx="492468" cy="49246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17B66C9-2DEA-7943-B7C8-1537B15DE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884" y="4606070"/>
            <a:ext cx="492468" cy="49246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9C4C1452-0EF1-9E4A-91E5-A97C7759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13" y="2254906"/>
            <a:ext cx="492468" cy="49246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BA5770C7-6252-184B-B694-1074305A2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68" y="3582861"/>
            <a:ext cx="492468" cy="49246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10B1348-384A-6442-83BD-180BCE3B9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510" y="609747"/>
            <a:ext cx="492468" cy="4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5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silla de madera&#10;&#10;Descripción generada automáticamente">
            <a:extLst>
              <a:ext uri="{FF2B5EF4-FFF2-40B4-BE49-F238E27FC236}">
                <a16:creationId xmlns:a16="http://schemas.microsoft.com/office/drawing/2014/main" id="{AB453FA6-C4D5-BB4F-B3D7-14D9BD316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2728"/>
          <a:stretch/>
        </p:blipFill>
        <p:spPr>
          <a:xfrm>
            <a:off x="7804994" y="1102215"/>
            <a:ext cx="3743538" cy="465356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E1CD758-CD03-B94B-B416-8F4293EA5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17" y="1476041"/>
            <a:ext cx="1493252" cy="14932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ED025E8-66B6-0144-8F46-E0C9CA3D8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234" y="777686"/>
            <a:ext cx="1493252" cy="149325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9BBC2FC-6565-E049-AD33-ED81CB787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69" y="4808610"/>
            <a:ext cx="1493252" cy="14932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D16A68F-3F66-2042-9321-DD387D2D8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1" y="2415624"/>
            <a:ext cx="1493252" cy="149325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EFB4EE9-54B7-774B-9CA0-3B3607F19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870" y="330736"/>
            <a:ext cx="1493252" cy="149325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0E418F4-E5DB-A849-8796-7CD02A49C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21" y="4717062"/>
            <a:ext cx="1493252" cy="149325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82708EF-189D-6C47-BFE4-E0C63AB38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493" y="1750521"/>
            <a:ext cx="2778278" cy="277827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FEBBC52-F446-8848-B6D4-CD0E59F7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062" y="5028201"/>
            <a:ext cx="1493252" cy="14932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476AC98-C750-C34D-8EFB-5D6F60858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087" y="3328703"/>
            <a:ext cx="1493252" cy="149325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8B41F2D-9BDC-FC45-99E6-721BDCB65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097" y="4529867"/>
            <a:ext cx="492468" cy="49246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95CB9DD-2311-3E42-9AFC-708F7F04B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3902" y="926695"/>
            <a:ext cx="1516195" cy="1190449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FC0AEEE-434A-254F-A77A-2EF7AECCA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479" y="3080100"/>
            <a:ext cx="492468" cy="49246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2E8E6DC-A1B0-8F48-8ECC-279149436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995" y="146115"/>
            <a:ext cx="492468" cy="49246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17B66C9-2DEA-7943-B7C8-1537B15DE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884" y="4606070"/>
            <a:ext cx="492468" cy="49246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9C4C1452-0EF1-9E4A-91E5-A97C7759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13" y="2254906"/>
            <a:ext cx="492468" cy="49246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BA5770C7-6252-184B-B694-1074305A2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884" y="4821955"/>
            <a:ext cx="492468" cy="49246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10B1348-384A-6442-83BD-180BCE3B9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510" y="609747"/>
            <a:ext cx="492468" cy="4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1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silla de madera&#10;&#10;Descripción generada automáticamente">
            <a:extLst>
              <a:ext uri="{FF2B5EF4-FFF2-40B4-BE49-F238E27FC236}">
                <a16:creationId xmlns:a16="http://schemas.microsoft.com/office/drawing/2014/main" id="{AB453FA6-C4D5-BB4F-B3D7-14D9BD316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2728"/>
          <a:stretch/>
        </p:blipFill>
        <p:spPr>
          <a:xfrm>
            <a:off x="7804994" y="1102215"/>
            <a:ext cx="3743538" cy="465356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E1CD758-CD03-B94B-B416-8F4293EA5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17" y="1476041"/>
            <a:ext cx="1493252" cy="14932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ED025E8-66B6-0144-8F46-E0C9CA3D8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234" y="777686"/>
            <a:ext cx="1493252" cy="149325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9BBC2FC-6565-E049-AD33-ED81CB787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308" y="5028201"/>
            <a:ext cx="1493252" cy="14932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D16A68F-3F66-2042-9321-DD387D2D8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1" y="2415624"/>
            <a:ext cx="1493252" cy="149325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EFB4EE9-54B7-774B-9CA0-3B3607F19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870" y="330736"/>
            <a:ext cx="1493252" cy="149325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0E418F4-E5DB-A849-8796-7CD02A49C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21" y="4717062"/>
            <a:ext cx="1493252" cy="149325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82708EF-189D-6C47-BFE4-E0C63AB38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493" y="1750521"/>
            <a:ext cx="2778278" cy="277827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FEBBC52-F446-8848-B6D4-CD0E59F7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062" y="5028201"/>
            <a:ext cx="1493252" cy="149325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476AC98-C750-C34D-8EFB-5D6F60858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06" y="2747374"/>
            <a:ext cx="1493252" cy="149325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8B41F2D-9BDC-FC45-99E6-721BDCB65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097" y="4529867"/>
            <a:ext cx="492468" cy="49246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95CB9DD-2311-3E42-9AFC-708F7F04B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3902" y="926695"/>
            <a:ext cx="1516195" cy="1190449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FC0AEEE-434A-254F-A77A-2EF7AECCA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698" y="2498771"/>
            <a:ext cx="492468" cy="49246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2E8E6DC-A1B0-8F48-8ECC-279149436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995" y="146115"/>
            <a:ext cx="492468" cy="49246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17B66C9-2DEA-7943-B7C8-1537B15DE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823" y="4825661"/>
            <a:ext cx="492468" cy="49246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9C4C1452-0EF1-9E4A-91E5-A97C77590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13" y="2254906"/>
            <a:ext cx="492468" cy="49246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BA5770C7-6252-184B-B694-1074305A2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884" y="4821955"/>
            <a:ext cx="492468" cy="49246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10B1348-384A-6442-83BD-180BCE3B9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510" y="609747"/>
            <a:ext cx="492468" cy="4924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7EAB115-C1E6-0449-9AA8-ACCD82B30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5364" y="5027898"/>
            <a:ext cx="1930038" cy="193003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D717830-877F-8040-A0DB-EC3215BB45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286" y="386676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silla de madera&#10;&#10;Descripción generada automáticamente">
            <a:extLst>
              <a:ext uri="{FF2B5EF4-FFF2-40B4-BE49-F238E27FC236}">
                <a16:creationId xmlns:a16="http://schemas.microsoft.com/office/drawing/2014/main" id="{AB453FA6-C4D5-BB4F-B3D7-14D9BD316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2728"/>
          <a:stretch/>
        </p:blipFill>
        <p:spPr>
          <a:xfrm>
            <a:off x="7804994" y="1102215"/>
            <a:ext cx="3743538" cy="465356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E1CD758-CD03-B94B-B416-8F4293EA5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17" y="1476041"/>
            <a:ext cx="1493252" cy="149325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95CB9DD-2311-3E42-9AFC-708F7F04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902" y="926695"/>
            <a:ext cx="1516195" cy="1190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BF581A-697D-074B-AFAA-FB6403BFE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607" y="1803397"/>
            <a:ext cx="3251200" cy="32512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A3BF07D-D458-9049-ACE2-A1815902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38" y="931178"/>
            <a:ext cx="1516195" cy="1190449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0E5B06F6-A188-1C49-9356-B0314BF16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38" y="944625"/>
            <a:ext cx="1516195" cy="119044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EB00FA16-09C6-7441-B1B8-4978D5B4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974" y="935661"/>
            <a:ext cx="1516195" cy="1190449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F83B0A2-42E3-8841-9501-51D48F45E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904" y="926697"/>
            <a:ext cx="1516195" cy="1190449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814609E-18EE-614A-BCFA-D855CCEE9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40" y="931180"/>
            <a:ext cx="1516195" cy="1190449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AB4DA18-2DB5-0440-B684-77FFDF490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976" y="922216"/>
            <a:ext cx="1516195" cy="11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silla de madera&#10;&#10;Descripción generada automáticamente">
            <a:extLst>
              <a:ext uri="{FF2B5EF4-FFF2-40B4-BE49-F238E27FC236}">
                <a16:creationId xmlns:a16="http://schemas.microsoft.com/office/drawing/2014/main" id="{AB453FA6-C4D5-BB4F-B3D7-14D9BD316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2728"/>
          <a:stretch/>
        </p:blipFill>
        <p:spPr>
          <a:xfrm>
            <a:off x="7804994" y="1102215"/>
            <a:ext cx="3743538" cy="465356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E1CD758-CD03-B94B-B416-8F4293EA5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17" y="1476041"/>
            <a:ext cx="1493252" cy="149325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95CB9DD-2311-3E42-9AFC-708F7F04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902" y="926695"/>
            <a:ext cx="1516195" cy="11904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BF581A-697D-074B-AFAA-FB6403BFE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607" y="1803397"/>
            <a:ext cx="3251200" cy="32512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A3BF07D-D458-9049-ACE2-A1815902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38" y="931178"/>
            <a:ext cx="1516195" cy="1190449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0E5B06F6-A188-1C49-9356-B0314BF16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38" y="944625"/>
            <a:ext cx="1516195" cy="119044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EB00FA16-09C6-7441-B1B8-4978D5B4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974" y="935661"/>
            <a:ext cx="1516195" cy="1190449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F83B0A2-42E3-8841-9501-51D48F45E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904" y="926697"/>
            <a:ext cx="1516195" cy="1190449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814609E-18EE-614A-BCFA-D855CCEE9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426" y="3293483"/>
            <a:ext cx="1516195" cy="1190449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AB4DA18-2DB5-0440-B684-77FFDF490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8" y="3436833"/>
            <a:ext cx="1516195" cy="119044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6AEECAF-3CEF-FF4A-B96B-53E83CC9E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68" y="4627282"/>
            <a:ext cx="1493252" cy="149325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DA8CB4-43CD-5E43-8C5E-428B1AE5C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9807" y="4278720"/>
            <a:ext cx="1841814" cy="184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silla de madera&#10;&#10;Descripción generada automáticamente">
            <a:extLst>
              <a:ext uri="{FF2B5EF4-FFF2-40B4-BE49-F238E27FC236}">
                <a16:creationId xmlns:a16="http://schemas.microsoft.com/office/drawing/2014/main" id="{AB453FA6-C4D5-BB4F-B3D7-14D9BD316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2728"/>
          <a:stretch/>
        </p:blipFill>
        <p:spPr>
          <a:xfrm>
            <a:off x="7804994" y="1102215"/>
            <a:ext cx="3743538" cy="465356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E1CD758-CD03-B94B-B416-8F4293EA5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17" y="1476041"/>
            <a:ext cx="1493252" cy="149325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95CB9DD-2311-3E42-9AFC-708F7F04B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259" y="355589"/>
            <a:ext cx="1901855" cy="14932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BF581A-697D-074B-AFAA-FB6403BFE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49" y="2033922"/>
            <a:ext cx="1714386" cy="171438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0E5B06F6-A188-1C49-9356-B0314BF16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66" y="1594933"/>
            <a:ext cx="799503" cy="62773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EB00FA16-09C6-7441-B1B8-4978D5B4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231" y="5220822"/>
            <a:ext cx="799503" cy="627734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F83B0A2-42E3-8841-9501-51D48F45E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398" y="5206231"/>
            <a:ext cx="799503" cy="62773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814609E-18EE-614A-BCFA-D855CCEE9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274" y="4636124"/>
            <a:ext cx="799503" cy="62773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AB4DA18-2DB5-0440-B684-77FFDF490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09" y="4685345"/>
            <a:ext cx="799503" cy="6277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6AEECAF-3CEF-FF4A-B96B-53E83CC9E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68" y="5333128"/>
            <a:ext cx="787405" cy="78740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DA8CB4-43CD-5E43-8C5E-428B1AE5C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9807" y="5149328"/>
            <a:ext cx="971205" cy="97120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8E08B3A-FE99-4E46-AD37-05817306F3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8945" y="5880307"/>
            <a:ext cx="638389" cy="63838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1083B27-767F-A140-AE01-302B03A44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649" y="5830985"/>
            <a:ext cx="694970" cy="34748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D42B54-670C-AC4E-A9C5-22FC8AE921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8390" y="1996107"/>
            <a:ext cx="3186953" cy="3186953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5A915369-262D-DE46-BFC8-DE54DAE318EC}"/>
              </a:ext>
            </a:extLst>
          </p:cNvPr>
          <p:cNvSpPr/>
          <p:nvPr/>
        </p:nvSpPr>
        <p:spPr>
          <a:xfrm>
            <a:off x="5493926" y="180961"/>
            <a:ext cx="3690258" cy="92333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FFFFFF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FFFFFF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2ABAD99-67B9-6346-9C37-AFB0F4445B85}"/>
              </a:ext>
            </a:extLst>
          </p:cNvPr>
          <p:cNvCxnSpPr>
            <a:cxnSpLocks/>
          </p:cNvCxnSpPr>
          <p:nvPr/>
        </p:nvCxnSpPr>
        <p:spPr>
          <a:xfrm>
            <a:off x="5493926" y="-11437"/>
            <a:ext cx="0" cy="122400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E9ACDE5-365E-EE40-862C-370E2395BAAF}"/>
              </a:ext>
            </a:extLst>
          </p:cNvPr>
          <p:cNvCxnSpPr>
            <a:cxnSpLocks/>
          </p:cNvCxnSpPr>
          <p:nvPr/>
        </p:nvCxnSpPr>
        <p:spPr>
          <a:xfrm>
            <a:off x="5167126" y="987450"/>
            <a:ext cx="4008446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25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silla de madera&#10;&#10;Descripción generada automáticamente">
            <a:extLst>
              <a:ext uri="{FF2B5EF4-FFF2-40B4-BE49-F238E27FC236}">
                <a16:creationId xmlns:a16="http://schemas.microsoft.com/office/drawing/2014/main" id="{AB453FA6-C4D5-BB4F-B3D7-14D9BD316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2728"/>
          <a:stretch/>
        </p:blipFill>
        <p:spPr>
          <a:xfrm>
            <a:off x="7804994" y="1102215"/>
            <a:ext cx="3743538" cy="4653564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584724" y="2491632"/>
            <a:ext cx="3690258" cy="79200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584724" y="2299234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1257924" y="3298121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76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82441"/>
      </a:dk2>
      <a:lt2>
        <a:srgbClr val="E2E6E8"/>
      </a:lt2>
      <a:accent1>
        <a:srgbClr val="C3784D"/>
      </a:accent1>
      <a:accent2>
        <a:srgbClr val="B13B41"/>
      </a:accent2>
      <a:accent3>
        <a:srgbClr val="C34D84"/>
      </a:accent3>
      <a:accent4>
        <a:srgbClr val="B13BA4"/>
      </a:accent4>
      <a:accent5>
        <a:srgbClr val="9F4DC3"/>
      </a:accent5>
      <a:accent6>
        <a:srgbClr val="6445B5"/>
      </a:accent6>
      <a:hlink>
        <a:srgbClr val="B249C2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143</Words>
  <Application>Microsoft Macintosh PowerPoint</Application>
  <PresentationFormat>Panorámica</PresentationFormat>
  <Paragraphs>64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Bookman Old Style</vt:lpstr>
      <vt:lpstr>Didot</vt:lpstr>
      <vt:lpstr>Franklin Gothic Book</vt:lpstr>
      <vt:lpstr>Wingdings 2</vt:lpstr>
      <vt:lpstr>SlateVTI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Víctor Galán Vaquerizo</dc:creator>
  <cp:lastModifiedBy>Víctor Galán Vaquerizo</cp:lastModifiedBy>
  <cp:revision>23</cp:revision>
  <dcterms:created xsi:type="dcterms:W3CDTF">2020-04-21T18:10:21Z</dcterms:created>
  <dcterms:modified xsi:type="dcterms:W3CDTF">2020-04-22T00:07:46Z</dcterms:modified>
</cp:coreProperties>
</file>